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F7EEC-5A3D-727B-2C95-B4486739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2F4B28-F5EC-DBBA-952E-425C3BB2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C6-CEE1-452C-8409-B0C71FBB0F1D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10FA4-345D-7547-A95F-033E5F2D1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9DAE0-9BC2-7810-528C-E7CAA981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EF89-140B-465A-A3AF-BD0466E8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93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D88DE-721E-74ED-83F3-AB7CC664A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B91A5-0AEC-8E2D-CB25-9EE734532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8DFF9-0D04-5EFC-008F-BF03ACD545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0DC6-CEE1-452C-8409-B0C71FBB0F1D}" type="datetimeFigureOut">
              <a:rPr lang="en-GB" smtClean="0"/>
              <a:t>24/05/2023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6DEA7-004B-1AF2-A42D-14D585362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240E-3F77-8A69-765A-4AD7CF0BE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EF89-140B-465A-A3AF-BD0466E8A8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9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D53097-9685-1BAF-C5DF-306DB5A6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and airway smooth muscle cell interactions in asthma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C7A1E-277F-7197-84A2-2479DE10F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5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4B6046-FD55-953B-336C-EFEF31FF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cell and airway smooth muscle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79613-39CF-1357-0696-F45335B20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6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3EC2E-C96F-A42F-E141-CBE090E1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Institute for Lung Health 20 in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4FB59-53C1-E31E-0AF5-5B9CB02E2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9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C47983-CEB8-7113-209C-C29FBACEC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95693-F431-F13E-5929-9589B11A0D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9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0EAFF2-F1E2-7852-59B0-7863D7429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– structure and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2EBDC-5A11-58A8-0E18-1CFF4FBD75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9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A27F2C-35D0-E348-C32D-60C74378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vs non-asthmatic eosinophilic bronchitis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1FD11-D973-4443-9C63-4AC061610E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5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56B40-8D0D-962B-9910-3A606048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hyperresponsiveness: mast cell-airway smooth </a:t>
            </a:r>
            <a:br>
              <a:rPr lang="en-GB"/>
            </a:br>
            <a:r>
              <a:rPr lang="en-GB"/>
              <a:t>muscle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3AA19-31D1-41E2-8033-478A98FE7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1486A0-C9AD-B116-DA40-493CC401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hyperresponsiveness: mast cell-airway smooth </a:t>
            </a:r>
            <a:br>
              <a:rPr lang="en-GB"/>
            </a:br>
            <a:r>
              <a:rPr lang="en-GB"/>
              <a:t>muscle interactions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598FC6-20D8-F19C-2C70-8D3839D2C4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FB4318-D710-3C34-21AE-144C35FCB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Inflammatory cell microlocalisation in the airway smooth </a:t>
            </a:r>
            <a:br>
              <a:rPr lang="en-GB"/>
            </a:br>
            <a:r>
              <a:rPr lang="en-GB"/>
              <a:t>muscle bundle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4A0A66-8FCD-F8D1-F4FC-A28840C459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8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C43DD7-CAB4-2D5B-5417-F6CA8A8E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smooth muscle dysfunction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8E508-05CB-1A1D-CB3F-E0719ACC8E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975BD4-4B25-5913-1576-42BADDE8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Epithelial-derived cytokines: inflammatory cell and airway smooth muscle interactions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90FF36-7A17-1906-6B78-5E24E778B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3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7" ma:contentTypeDescription="Create a new document." ma:contentTypeScope="" ma:versionID="9c7544855d7332a6ded5d8c1d2ec96f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0abca8e85f7cfdfcf4871d06ba18fd69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F92AE11D-5BB9-43EC-9A2D-3248B74C7C79}"/>
</file>

<file path=customXml/itemProps2.xml><?xml version="1.0" encoding="utf-8"?>
<ds:datastoreItem xmlns:ds="http://schemas.openxmlformats.org/officeDocument/2006/customXml" ds:itemID="{5E8C4D3B-EB4F-4B5C-BCA9-953CD8EF9972}"/>
</file>

<file path=customXml/itemProps3.xml><?xml version="1.0" encoding="utf-8"?>
<ds:datastoreItem xmlns:ds="http://schemas.openxmlformats.org/officeDocument/2006/customXml" ds:itemID="{5A1631BD-AA98-4C3D-8F7D-047C7AA3E8B4}"/>
</file>

<file path=customXml/itemProps4.xml><?xml version="1.0" encoding="utf-8"?>
<ds:datastoreItem xmlns:ds="http://schemas.openxmlformats.org/officeDocument/2006/customXml" ds:itemID="{ECFCF0C2-9FB9-420D-A78F-461A89D477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Inflammatory and airway smooth muscle cell interactions in asthma </vt:lpstr>
      <vt:lpstr>Conflicts of interest disclosure</vt:lpstr>
      <vt:lpstr>Airway smooth muscle – structure and function</vt:lpstr>
      <vt:lpstr>Asthma vs non-asthmatic eosinophilic bronchitis</vt:lpstr>
      <vt:lpstr>Airway hyperresponsiveness: mast cell-airway smooth  muscle interactions</vt:lpstr>
      <vt:lpstr>Airway hyperresponsiveness: mast cell-airway smooth  muscle interactions</vt:lpstr>
      <vt:lpstr>Inflammatory cell microlocalisation in the airway smooth  muscle bundle </vt:lpstr>
      <vt:lpstr>Airway smooth muscle dysfunction</vt:lpstr>
      <vt:lpstr>Epithelial-derived cytokines: inflammatory cell and airway smooth muscle interactions </vt:lpstr>
      <vt:lpstr>Inflammatory cell and airway smooth muscle interactions</vt:lpstr>
      <vt:lpstr>Institute for Lung Health 20 in 2020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and airway smooth muscle cell interactions in asthma </dc:title>
  <dc:creator>Beth Broughton</dc:creator>
  <cp:lastModifiedBy>Beth Broughton</cp:lastModifiedBy>
  <cp:revision>1</cp:revision>
  <dcterms:created xsi:type="dcterms:W3CDTF">2023-05-24T14:01:18Z</dcterms:created>
  <dcterms:modified xsi:type="dcterms:W3CDTF">2023-05-24T14:01:18Z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